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345" r:id="rId3"/>
    <p:sldId id="339" r:id="rId4"/>
    <p:sldId id="369" r:id="rId5"/>
    <p:sldId id="360" r:id="rId6"/>
    <p:sldId id="371" r:id="rId7"/>
    <p:sldId id="372" r:id="rId8"/>
    <p:sldId id="376" r:id="rId9"/>
    <p:sldId id="375" r:id="rId10"/>
    <p:sldId id="327" r:id="rId11"/>
    <p:sldId id="341" r:id="rId12"/>
    <p:sldId id="342" r:id="rId13"/>
    <p:sldId id="346" r:id="rId14"/>
    <p:sldId id="363" r:id="rId15"/>
    <p:sldId id="373" r:id="rId16"/>
    <p:sldId id="374" r:id="rId17"/>
    <p:sldId id="365" r:id="rId18"/>
    <p:sldId id="358" r:id="rId19"/>
    <p:sldId id="359" r:id="rId20"/>
    <p:sldId id="367" r:id="rId21"/>
    <p:sldId id="354" r:id="rId22"/>
    <p:sldId id="366" r:id="rId23"/>
    <p:sldId id="338" r:id="rId24"/>
    <p:sldId id="336" r:id="rId25"/>
    <p:sldId id="334" r:id="rId26"/>
    <p:sldId id="335" r:id="rId27"/>
    <p:sldId id="344" r:id="rId28"/>
    <p:sldId id="343" r:id="rId29"/>
    <p:sldId id="352" r:id="rId30"/>
    <p:sldId id="364" r:id="rId31"/>
    <p:sldId id="356" r:id="rId32"/>
    <p:sldId id="35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85522"/>
  </p:normalViewPr>
  <p:slideViewPr>
    <p:cSldViewPr snapToGrid="0">
      <p:cViewPr varScale="1">
        <p:scale>
          <a:sx n="91" d="100"/>
          <a:sy n="91" d="100"/>
        </p:scale>
        <p:origin x="192" y="20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2024/10/30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76039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2024/10/30</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2024/10/30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2024/10/30</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2024/10/30</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48.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0.emf"/><Relationship Id="rId9" Type="http://schemas.openxmlformats.org/officeDocument/2006/relationships/image" Target="../media/image6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s>
</file>

<file path=ppt/slides/_rels/slide2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a:solidFill>
                  <a:srgbClr val="FF0000"/>
                </a:solidFill>
              </a:rPr>
              <a:t>long </a:t>
            </a:r>
            <a:r>
              <a:rPr lang="en-US" altLang="ja-JP" sz="4400" dirty="0">
                <a:solidFill>
                  <a:srgbClr val="FF0000"/>
                </a:solidFill>
              </a:rPr>
              <a:t>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4B161C85-3E7D-A985-EA17-B5D1AFEACCEB}"/>
              </a:ext>
            </a:extLst>
          </p:cNvPr>
          <p:cNvPicPr>
            <a:picLocks noGrp="1" noChangeAspect="1"/>
          </p:cNvPicPr>
          <p:nvPr>
            <p:ph idx="1"/>
          </p:nvPr>
        </p:nvPicPr>
        <p:blipFill>
          <a:blip r:embed="rId3"/>
          <a:stretch>
            <a:fillRect/>
          </a:stretch>
        </p:blipFill>
        <p:spPr>
          <a:xfrm>
            <a:off x="-1277269" y="-195943"/>
            <a:ext cx="11698537" cy="8126257"/>
          </a:xfr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buNone/>
            </a:pPr>
            <a:endParaRPr lang="ja-JP" altLang="en-US" sz="1800"/>
          </a:p>
          <a:p>
            <a:pPr marL="0" indent="0">
              <a:lnSpc>
                <a:spcPct val="150000"/>
              </a:lnSpc>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buNone/>
            </a:pPr>
            <a:r>
              <a:rPr lang="ja-JP" altLang="en-US" sz="1800"/>
              <a:t>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6226032"/>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847936"/>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5613584"/>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61884" y="3996378"/>
            <a:ext cx="5465051" cy="741114"/>
          </a:xfrm>
          <a:prstGeom prst="rect">
            <a:avLst/>
          </a:prstGeom>
        </p:spPr>
      </p:pic>
      <p:pic>
        <p:nvPicPr>
          <p:cNvPr id="14" name="図 13">
            <a:extLst>
              <a:ext uri="{FF2B5EF4-FFF2-40B4-BE49-F238E27FC236}">
                <a16:creationId xmlns:a16="http://schemas.microsoft.com/office/drawing/2014/main" id="{CE3DE3E4-9BC7-829F-C5C4-0CD40870BF26}"/>
              </a:ext>
            </a:extLst>
          </p:cNvPr>
          <p:cNvPicPr>
            <a:picLocks noChangeAspect="1"/>
          </p:cNvPicPr>
          <p:nvPr/>
        </p:nvPicPr>
        <p:blipFill>
          <a:blip r:embed="rId6"/>
          <a:stretch>
            <a:fillRect/>
          </a:stretch>
        </p:blipFill>
        <p:spPr>
          <a:xfrm>
            <a:off x="3073969" y="1466618"/>
            <a:ext cx="7772400" cy="5399009"/>
          </a:xfrm>
          <a:prstGeom prst="rect">
            <a:avLst/>
          </a:prstGeom>
        </p:spPr>
      </p:pic>
      <p:pic>
        <p:nvPicPr>
          <p:cNvPr id="16" name="図 15">
            <a:extLst>
              <a:ext uri="{FF2B5EF4-FFF2-40B4-BE49-F238E27FC236}">
                <a16:creationId xmlns:a16="http://schemas.microsoft.com/office/drawing/2014/main" id="{3DD434EA-082A-0801-7F4D-43585EE7B52B}"/>
              </a:ext>
            </a:extLst>
          </p:cNvPr>
          <p:cNvPicPr>
            <a:picLocks noChangeAspect="1"/>
          </p:cNvPicPr>
          <p:nvPr/>
        </p:nvPicPr>
        <p:blipFill>
          <a:blip r:embed="rId7"/>
          <a:stretch>
            <a:fillRect/>
          </a:stretch>
        </p:blipFill>
        <p:spPr>
          <a:xfrm>
            <a:off x="194872" y="-816206"/>
            <a:ext cx="7772400" cy="5399009"/>
          </a:xfrm>
          <a:prstGeom prst="rect">
            <a:avLst/>
          </a:prstGeom>
        </p:spPr>
      </p:pic>
    </p:spTree>
    <p:extLst>
      <p:ext uri="{BB962C8B-B14F-4D97-AF65-F5344CB8AC3E}">
        <p14:creationId xmlns:p14="http://schemas.microsoft.com/office/powerpoint/2010/main" val="194164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40477" y="1857059"/>
            <a:ext cx="6741896" cy="3602933"/>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8156" y="1990570"/>
            <a:ext cx="1534160" cy="286686"/>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997692"/>
            <a:ext cx="1828801" cy="283120"/>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199331" y="4037415"/>
            <a:ext cx="1127062" cy="203497"/>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643802"/>
            <a:ext cx="1928571" cy="306254"/>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1956252" y="2492596"/>
            <a:ext cx="5231494" cy="3438998"/>
          </a:xfrm>
        </p:spPr>
      </p:pic>
    </p:spTree>
    <p:extLst>
      <p:ext uri="{BB962C8B-B14F-4D97-AF65-F5344CB8AC3E}">
        <p14:creationId xmlns:p14="http://schemas.microsoft.com/office/powerpoint/2010/main" val="571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24</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A68704-BD0A-BFF1-7BEB-6B2477388683}"/>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grpSp>
        <p:nvGrpSpPr>
          <p:cNvPr id="7" name="グループ化 6">
            <a:extLst>
              <a:ext uri="{FF2B5EF4-FFF2-40B4-BE49-F238E27FC236}">
                <a16:creationId xmlns:a16="http://schemas.microsoft.com/office/drawing/2014/main" id="{C2C7F497-FC05-0656-F395-6FADD99FA80E}"/>
              </a:ext>
            </a:extLst>
          </p:cNvPr>
          <p:cNvGrpSpPr/>
          <p:nvPr/>
        </p:nvGrpSpPr>
        <p:grpSpPr>
          <a:xfrm>
            <a:off x="1192921" y="3017490"/>
            <a:ext cx="4545106" cy="1102458"/>
            <a:chOff x="1192921" y="3017490"/>
            <a:chExt cx="4545106" cy="1102458"/>
          </a:xfrm>
        </p:grpSpPr>
        <p:sp>
          <p:nvSpPr>
            <p:cNvPr id="5" name="円/楕円 4">
              <a:extLst>
                <a:ext uri="{FF2B5EF4-FFF2-40B4-BE49-F238E27FC236}">
                  <a16:creationId xmlns:a16="http://schemas.microsoft.com/office/drawing/2014/main" id="{8F3AACDE-2CBE-1436-CE5E-2A0E027F1D00}"/>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E803A9C-C91C-9371-42D4-C658CF50DBE6}"/>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2544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r>
              <a:rPr lang="en-US" altLang="ja-JP" sz="1800" dirty="0"/>
              <a:t> </a:t>
            </a:r>
          </a:p>
          <a:p>
            <a:pPr marL="0" indent="0" eaLnBrk="0">
              <a:lnSpc>
                <a:spcPct val="150000"/>
              </a:lnSpc>
              <a:spcBef>
                <a:spcPts val="0"/>
              </a:spcBef>
              <a:buNone/>
            </a:pPr>
            <a:r>
              <a:rPr lang="ja-JP" altLang="en-US" sz="1800"/>
              <a:t>任意の計量について式が成り立つので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24120" y="1214510"/>
            <a:ext cx="1504559" cy="55467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772491" y="5243794"/>
            <a:ext cx="4169862" cy="3398963"/>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835037" y="1400639"/>
            <a:ext cx="637296" cy="248849"/>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24120" y="2221016"/>
            <a:ext cx="2479463" cy="1646030"/>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23510"/>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45861</TotalTime>
  <Words>1192</Words>
  <Application>Microsoft Macintosh PowerPoint</Application>
  <PresentationFormat>画面に合わせる (4:3)</PresentationFormat>
  <Paragraphs>249</Paragraphs>
  <Slides>32</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Hiragino Kaku Gothic Std W8</vt:lpstr>
      <vt:lpstr>游ゴシック</vt:lpstr>
      <vt:lpstr>Aptos</vt:lpstr>
      <vt:lpstr>Arial</vt:lpstr>
      <vt:lpstr>Office テーマ</vt:lpstr>
      <vt:lpstr>ブラックホールを回る 薄い降着円盤の作る像. long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状況設定</vt:lpstr>
      <vt:lpstr>円盤のある点を通る軌道の散乱角</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728</cp:revision>
  <dcterms:created xsi:type="dcterms:W3CDTF">2024-07-01T13:42:07Z</dcterms:created>
  <dcterms:modified xsi:type="dcterms:W3CDTF">2024-10-30T06:30:57Z</dcterms:modified>
</cp:coreProperties>
</file>